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1/16/22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1/16/22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1/16/22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1/16/22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1/16/22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1/16/22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1/16/22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olo e testo vertical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1/16/22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1/16/22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5800" y="3132666"/>
            <a:ext cx="5311775" cy="308601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3132666"/>
            <a:ext cx="5334000" cy="308601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1/16/22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1/16/22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1/16/22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1/16/22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1/16/22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1/16/22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C27846C-8915-8440-8789-F36096F191AC}"/>
              </a:ext>
            </a:extLst>
          </p:cNvPr>
          <p:cNvSpPr>
            <a:spLocks noGrp="1"/>
          </p:cNvSpPr>
          <p:nvPr>
            <p:ph type="ctrTitle"/>
          </p:nvPr>
        </p:nvSpPr>
        <p:spPr>
          <a:xfrm>
            <a:off x="1774283" y="1927307"/>
            <a:ext cx="9448800" cy="1825096"/>
          </a:xfrm>
        </p:spPr>
        <p:txBody>
          <a:bodyPr/>
          <a:lstStyle/>
          <a:p>
            <a:r>
              <a:rPr lang="it-IT" dirty="0"/>
              <a:t>Inquinamento nel mediterraneo</a:t>
            </a:r>
          </a:p>
        </p:txBody>
      </p:sp>
    </p:spTree>
    <p:extLst>
      <p:ext uri="{BB962C8B-B14F-4D97-AF65-F5344CB8AC3E}">
        <p14:creationId xmlns:p14="http://schemas.microsoft.com/office/powerpoint/2010/main" val="1810042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D886A6-1204-1C48-96AA-440B5EBF969E}"/>
              </a:ext>
            </a:extLst>
          </p:cNvPr>
          <p:cNvSpPr>
            <a:spLocks noGrp="1"/>
          </p:cNvSpPr>
          <p:nvPr>
            <p:ph type="title"/>
          </p:nvPr>
        </p:nvSpPr>
        <p:spPr/>
        <p:txBody>
          <a:bodyPr>
            <a:normAutofit fontScale="90000"/>
          </a:bodyPr>
          <a:lstStyle/>
          <a:p>
            <a:r>
              <a:rPr lang="it-IT" dirty="0"/>
              <a:t>L’inquinamento dell’area mediterranea</a:t>
            </a:r>
            <a:br>
              <a:rPr lang="it-IT" dirty="0"/>
            </a:br>
            <a:endParaRPr lang="it-IT" dirty="0"/>
          </a:p>
        </p:txBody>
      </p:sp>
      <p:sp>
        <p:nvSpPr>
          <p:cNvPr id="3" name="Segnaposto contenuto 2">
            <a:extLst>
              <a:ext uri="{FF2B5EF4-FFF2-40B4-BE49-F238E27FC236}">
                <a16:creationId xmlns:a16="http://schemas.microsoft.com/office/drawing/2014/main" id="{B3EB3936-5AC4-DE47-AE20-CBAC3964B6E5}"/>
              </a:ext>
            </a:extLst>
          </p:cNvPr>
          <p:cNvSpPr>
            <a:spLocks noGrp="1"/>
          </p:cNvSpPr>
          <p:nvPr>
            <p:ph idx="1"/>
          </p:nvPr>
        </p:nvSpPr>
        <p:spPr>
          <a:xfrm>
            <a:off x="190499" y="2422968"/>
            <a:ext cx="5601940" cy="4112886"/>
          </a:xfrm>
        </p:spPr>
        <p:txBody>
          <a:bodyPr/>
          <a:lstStyle/>
          <a:p>
            <a:r>
              <a:rPr lang="it-IT" dirty="0"/>
              <a:t>Ogni anno 570.000 tonnellate di plastica finiscono nelle acque del Mediterraneo, si prevede che entro il 2050 l’inquinamento nell’area Mediterranea quadruplichi, mentre discariche e inceneritori sono ancora i principali metodi per la gestione dello smaltimento rifiuti in tutta l’area.</a:t>
            </a:r>
          </a:p>
        </p:txBody>
      </p:sp>
      <p:pic>
        <p:nvPicPr>
          <p:cNvPr id="4" name="Immagine 4">
            <a:extLst>
              <a:ext uri="{FF2B5EF4-FFF2-40B4-BE49-F238E27FC236}">
                <a16:creationId xmlns:a16="http://schemas.microsoft.com/office/drawing/2014/main" id="{A453C828-47C3-5243-9E95-794016C67384}"/>
              </a:ext>
            </a:extLst>
          </p:cNvPr>
          <p:cNvPicPr>
            <a:picLocks noChangeAspect="1"/>
          </p:cNvPicPr>
          <p:nvPr/>
        </p:nvPicPr>
        <p:blipFill>
          <a:blip r:embed="rId2"/>
          <a:stretch>
            <a:fillRect/>
          </a:stretch>
        </p:blipFill>
        <p:spPr>
          <a:xfrm flipH="1">
            <a:off x="7067083" y="2057401"/>
            <a:ext cx="5124917" cy="3115526"/>
          </a:xfrm>
          <a:prstGeom prst="rect">
            <a:avLst/>
          </a:prstGeom>
        </p:spPr>
      </p:pic>
    </p:spTree>
    <p:extLst>
      <p:ext uri="{BB962C8B-B14F-4D97-AF65-F5344CB8AC3E}">
        <p14:creationId xmlns:p14="http://schemas.microsoft.com/office/powerpoint/2010/main" val="2012705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4FCD75-9842-C746-8625-F67954016541}"/>
              </a:ext>
            </a:extLst>
          </p:cNvPr>
          <p:cNvSpPr>
            <a:spLocks noGrp="1"/>
          </p:cNvSpPr>
          <p:nvPr>
            <p:ph type="title"/>
          </p:nvPr>
        </p:nvSpPr>
        <p:spPr/>
        <p:txBody>
          <a:bodyPr/>
          <a:lstStyle/>
          <a:p>
            <a:r>
              <a:rPr lang="it-IT" dirty="0"/>
              <a:t>Il WWF</a:t>
            </a:r>
          </a:p>
        </p:txBody>
      </p:sp>
      <p:sp>
        <p:nvSpPr>
          <p:cNvPr id="3" name="Segnaposto contenuto 2">
            <a:extLst>
              <a:ext uri="{FF2B5EF4-FFF2-40B4-BE49-F238E27FC236}">
                <a16:creationId xmlns:a16="http://schemas.microsoft.com/office/drawing/2014/main" id="{D6190D4F-DC93-0D46-A15F-74DB4994CAE2}"/>
              </a:ext>
            </a:extLst>
          </p:cNvPr>
          <p:cNvSpPr>
            <a:spLocks noGrp="1"/>
          </p:cNvSpPr>
          <p:nvPr>
            <p:ph idx="1"/>
          </p:nvPr>
        </p:nvSpPr>
        <p:spPr>
          <a:xfrm>
            <a:off x="685800" y="2194560"/>
            <a:ext cx="5410200" cy="4024125"/>
          </a:xfrm>
        </p:spPr>
        <p:txBody>
          <a:bodyPr/>
          <a:lstStyle/>
          <a:p>
            <a:r>
              <a:rPr lang="it-IT" dirty="0"/>
              <a:t>Una situazione allarmante che emerge dal nuovo record del WWF, fermiamo l’inquinamento l’inquinamento da plastica come i paesi del Mediterraneo possono salvare il proprio mare.,lanciato alla Vigilia della Giornata Mondiale degli Oceani l’8 Giugno. Le attività che si svolgono lungo le coste, spiega il WWF, sono responsabili della metà della plastica riversata in mare.</a:t>
            </a:r>
          </a:p>
        </p:txBody>
      </p:sp>
      <p:pic>
        <p:nvPicPr>
          <p:cNvPr id="4" name="Immagine 4">
            <a:extLst>
              <a:ext uri="{FF2B5EF4-FFF2-40B4-BE49-F238E27FC236}">
                <a16:creationId xmlns:a16="http://schemas.microsoft.com/office/drawing/2014/main" id="{C401450F-20EB-B040-A6ED-5846ABA07B70}"/>
              </a:ext>
            </a:extLst>
          </p:cNvPr>
          <p:cNvPicPr>
            <a:picLocks noChangeAspect="1"/>
          </p:cNvPicPr>
          <p:nvPr/>
        </p:nvPicPr>
        <p:blipFill>
          <a:blip r:embed="rId2"/>
          <a:stretch>
            <a:fillRect/>
          </a:stretch>
        </p:blipFill>
        <p:spPr>
          <a:xfrm>
            <a:off x="6396448" y="2194560"/>
            <a:ext cx="5795552" cy="3286258"/>
          </a:xfrm>
          <a:prstGeom prst="rect">
            <a:avLst/>
          </a:prstGeom>
        </p:spPr>
      </p:pic>
    </p:spTree>
    <p:extLst>
      <p:ext uri="{BB962C8B-B14F-4D97-AF65-F5344CB8AC3E}">
        <p14:creationId xmlns:p14="http://schemas.microsoft.com/office/powerpoint/2010/main" val="396878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F019BE-7548-F543-A266-C8F426668126}"/>
              </a:ext>
            </a:extLst>
          </p:cNvPr>
          <p:cNvSpPr>
            <a:spLocks noGrp="1"/>
          </p:cNvSpPr>
          <p:nvPr>
            <p:ph type="title"/>
          </p:nvPr>
        </p:nvSpPr>
        <p:spPr/>
        <p:txBody>
          <a:bodyPr/>
          <a:lstStyle/>
          <a:p>
            <a:r>
              <a:rPr lang="it-IT" dirty="0"/>
              <a:t>La plastica nel mare</a:t>
            </a:r>
          </a:p>
        </p:txBody>
      </p:sp>
      <p:sp>
        <p:nvSpPr>
          <p:cNvPr id="3" name="Segnaposto contenuto 2">
            <a:extLst>
              <a:ext uri="{FF2B5EF4-FFF2-40B4-BE49-F238E27FC236}">
                <a16:creationId xmlns:a16="http://schemas.microsoft.com/office/drawing/2014/main" id="{11440CAE-3084-1149-BA21-1DD1C0B863A7}"/>
              </a:ext>
            </a:extLst>
          </p:cNvPr>
          <p:cNvSpPr>
            <a:spLocks noGrp="1"/>
          </p:cNvSpPr>
          <p:nvPr>
            <p:ph idx="1"/>
          </p:nvPr>
        </p:nvSpPr>
        <p:spPr>
          <a:xfrm>
            <a:off x="685799" y="2194560"/>
            <a:ext cx="5168591" cy="4024125"/>
          </a:xfrm>
        </p:spPr>
        <p:txBody>
          <a:bodyPr/>
          <a:lstStyle/>
          <a:p>
            <a:r>
              <a:rPr lang="it-IT" dirty="0"/>
              <a:t>Ogni giorno sulla costa del Mediterraneo, si accumulano oltre 5kg di plastica dispersa in mare, è come se 33.800 bottiglie venissero gettate in mare ogni minuto. La produzione di plastica in tutti i paesi del Mediterraneo, provoca l’emissione di 194.0000 di tonnellate di anidride carbonica ogni anno.</a:t>
            </a:r>
          </a:p>
        </p:txBody>
      </p:sp>
      <p:pic>
        <p:nvPicPr>
          <p:cNvPr id="4" name="Immagine 4">
            <a:extLst>
              <a:ext uri="{FF2B5EF4-FFF2-40B4-BE49-F238E27FC236}">
                <a16:creationId xmlns:a16="http://schemas.microsoft.com/office/drawing/2014/main" id="{1626A0AC-2DF4-EC47-AAEA-79A24A6025E1}"/>
              </a:ext>
            </a:extLst>
          </p:cNvPr>
          <p:cNvPicPr>
            <a:picLocks noChangeAspect="1"/>
          </p:cNvPicPr>
          <p:nvPr/>
        </p:nvPicPr>
        <p:blipFill>
          <a:blip r:embed="rId2"/>
          <a:stretch>
            <a:fillRect/>
          </a:stretch>
        </p:blipFill>
        <p:spPr>
          <a:xfrm>
            <a:off x="7248293" y="2057401"/>
            <a:ext cx="4943707" cy="3183835"/>
          </a:xfrm>
          <a:prstGeom prst="rect">
            <a:avLst/>
          </a:prstGeom>
        </p:spPr>
      </p:pic>
    </p:spTree>
    <p:extLst>
      <p:ext uri="{BB962C8B-B14F-4D97-AF65-F5344CB8AC3E}">
        <p14:creationId xmlns:p14="http://schemas.microsoft.com/office/powerpoint/2010/main" val="3702886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381862-124B-494D-83A8-A56E63ED434A}"/>
              </a:ext>
            </a:extLst>
          </p:cNvPr>
          <p:cNvSpPr>
            <a:spLocks noGrp="1"/>
          </p:cNvSpPr>
          <p:nvPr>
            <p:ph type="title"/>
          </p:nvPr>
        </p:nvSpPr>
        <p:spPr/>
        <p:txBody>
          <a:bodyPr/>
          <a:lstStyle/>
          <a:p>
            <a:r>
              <a:rPr lang="it-IT" dirty="0"/>
              <a:t>L’Inquinamento nei paesi</a:t>
            </a:r>
          </a:p>
        </p:txBody>
      </p:sp>
      <p:sp>
        <p:nvSpPr>
          <p:cNvPr id="9" name="Segnaposto contenuto 2">
            <a:extLst>
              <a:ext uri="{FF2B5EF4-FFF2-40B4-BE49-F238E27FC236}">
                <a16:creationId xmlns:a16="http://schemas.microsoft.com/office/drawing/2014/main" id="{B6E789CC-E0A7-134A-AFF2-E93779EE1276}"/>
              </a:ext>
            </a:extLst>
          </p:cNvPr>
          <p:cNvSpPr>
            <a:spLocks noGrp="1"/>
          </p:cNvSpPr>
          <p:nvPr/>
        </p:nvSpPr>
        <p:spPr>
          <a:xfrm>
            <a:off x="283117" y="2057401"/>
            <a:ext cx="5199566"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it-IT" dirty="0"/>
              <a:t>I due terzi della plastica presenti in natura provengono da 3 paesi Mediterranei: Egitto, Turchia, Italia e in Italia i rifiuti  plastici marini impattano su turismo, pesche e tutti i settori marittimi.</a:t>
            </a:r>
          </a:p>
        </p:txBody>
      </p:sp>
      <p:pic>
        <p:nvPicPr>
          <p:cNvPr id="10" name="Immagine 10">
            <a:extLst>
              <a:ext uri="{FF2B5EF4-FFF2-40B4-BE49-F238E27FC236}">
                <a16:creationId xmlns:a16="http://schemas.microsoft.com/office/drawing/2014/main" id="{CD7E83D8-4B21-3648-8CCA-B7C87A0BA76C}"/>
              </a:ext>
            </a:extLst>
          </p:cNvPr>
          <p:cNvPicPr>
            <a:picLocks noChangeAspect="1"/>
          </p:cNvPicPr>
          <p:nvPr/>
        </p:nvPicPr>
        <p:blipFill>
          <a:blip r:embed="rId2"/>
          <a:stretch>
            <a:fillRect/>
          </a:stretch>
        </p:blipFill>
        <p:spPr>
          <a:xfrm>
            <a:off x="6178147" y="1805958"/>
            <a:ext cx="6013853" cy="3335993"/>
          </a:xfrm>
          <a:prstGeom prst="rect">
            <a:avLst/>
          </a:prstGeom>
        </p:spPr>
      </p:pic>
    </p:spTree>
    <p:extLst>
      <p:ext uri="{BB962C8B-B14F-4D97-AF65-F5344CB8AC3E}">
        <p14:creationId xmlns:p14="http://schemas.microsoft.com/office/powerpoint/2010/main" val="1410047143"/>
      </p:ext>
    </p:extLst>
  </p:cSld>
  <p:clrMapOvr>
    <a:masterClrMapping/>
  </p:clrMapOvr>
</p:sld>
</file>

<file path=ppt/theme/theme1.xml><?xml version="1.0" encoding="utf-8"?>
<a:theme xmlns:a="http://schemas.openxmlformats.org/drawingml/2006/main" name="Scia di vapore">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Slides>
  <Notes>0</Notes>
  <HiddenSlides>0</HiddenSlides>
  <ScaleCrop>false</ScaleCrop>
  <HeadingPairs>
    <vt:vector size="4" baseType="variant">
      <vt:variant>
        <vt:lpstr>Tema</vt:lpstr>
      </vt:variant>
      <vt:variant>
        <vt:i4>1</vt:i4>
      </vt:variant>
      <vt:variant>
        <vt:lpstr>Titoli diapositive</vt:lpstr>
      </vt:variant>
      <vt:variant>
        <vt:i4>5</vt:i4>
      </vt:variant>
    </vt:vector>
  </HeadingPairs>
  <TitlesOfParts>
    <vt:vector size="6" baseType="lpstr">
      <vt:lpstr>Scia di vapore</vt:lpstr>
      <vt:lpstr>Inquinamento nel mediterraneo</vt:lpstr>
      <vt:lpstr>L’inquinamento dell’area mediterranea </vt:lpstr>
      <vt:lpstr>Il WWF</vt:lpstr>
      <vt:lpstr>La plastica nel mare</vt:lpstr>
      <vt:lpstr>L’Inquinamento nei paesi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Inquinamento nel mediterraneo</dc:title>
  <dc:creator>filomenabuonauro05@gmail.com</dc:creator>
  <cp:lastModifiedBy>filomenabuonauro05@gmail.com</cp:lastModifiedBy>
  <cp:revision>1</cp:revision>
  <dcterms:created xsi:type="dcterms:W3CDTF">2022-01-16T16:55:33Z</dcterms:created>
  <dcterms:modified xsi:type="dcterms:W3CDTF">2022-01-16T18:00:08Z</dcterms:modified>
</cp:coreProperties>
</file>