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microsoft.com/office/2016/11/relationships/changesInfo" Target="changesInfos/changesInfo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i Ianniello" userId="da511300caee5733" providerId="LiveId" clId="{7E77552F-FC56-D942-9252-749C83586181}"/>
    <pc:docChg chg="undo custSel addSld delSld modSld">
      <pc:chgData name="Miki Ianniello" userId="da511300caee5733" providerId="LiveId" clId="{7E77552F-FC56-D942-9252-749C83586181}" dt="2022-01-15T16:05:04.198" v="1023" actId="1076"/>
      <pc:docMkLst>
        <pc:docMk/>
      </pc:docMkLst>
      <pc:sldChg chg="addSp delSp modSp">
        <pc:chgData name="Miki Ianniello" userId="da511300caee5733" providerId="LiveId" clId="{7E77552F-FC56-D942-9252-749C83586181}" dt="2022-01-15T14:56:39.940" v="143" actId="208"/>
        <pc:sldMkLst>
          <pc:docMk/>
          <pc:sldMk cId="4018378639" sldId="256"/>
        </pc:sldMkLst>
        <pc:spChg chg="add del mod">
          <ac:chgData name="Miki Ianniello" userId="da511300caee5733" providerId="LiveId" clId="{7E77552F-FC56-D942-9252-749C83586181}" dt="2022-01-15T14:50:52.817" v="47" actId="478"/>
          <ac:spMkLst>
            <pc:docMk/>
            <pc:sldMk cId="4018378639" sldId="256"/>
            <ac:spMk id="5" creationId="{0B0C866F-A7C8-654A-BC9D-4E2EAB54C603}"/>
          </ac:spMkLst>
        </pc:spChg>
        <pc:spChg chg="add mod">
          <ac:chgData name="Miki Ianniello" userId="da511300caee5733" providerId="LiveId" clId="{7E77552F-FC56-D942-9252-749C83586181}" dt="2022-01-15T14:53:54.936" v="80" actId="1076"/>
          <ac:spMkLst>
            <pc:docMk/>
            <pc:sldMk cId="4018378639" sldId="256"/>
            <ac:spMk id="6" creationId="{8C8EFEF8-D8D6-B44C-B6A3-F5A9614C1AA9}"/>
          </ac:spMkLst>
        </pc:spChg>
        <pc:spChg chg="add mod">
          <ac:chgData name="Miki Ianniello" userId="da511300caee5733" providerId="LiveId" clId="{7E77552F-FC56-D942-9252-749C83586181}" dt="2022-01-15T14:56:39.940" v="143" actId="208"/>
          <ac:spMkLst>
            <pc:docMk/>
            <pc:sldMk cId="4018378639" sldId="256"/>
            <ac:spMk id="7" creationId="{D370AAA9-13AC-AE4F-A644-CA0D8F07AE2C}"/>
          </ac:spMkLst>
        </pc:spChg>
        <pc:spChg chg="add mod">
          <ac:chgData name="Miki Ianniello" userId="da511300caee5733" providerId="LiveId" clId="{7E77552F-FC56-D942-9252-749C83586181}" dt="2022-01-15T14:56:23.317" v="142" actId="1076"/>
          <ac:spMkLst>
            <pc:docMk/>
            <pc:sldMk cId="4018378639" sldId="256"/>
            <ac:spMk id="10" creationId="{8949E920-768B-5446-81CE-37158FF281B2}"/>
          </ac:spMkLst>
        </pc:spChg>
        <pc:picChg chg="add mod">
          <ac:chgData name="Miki Ianniello" userId="da511300caee5733" providerId="LiveId" clId="{7E77552F-FC56-D942-9252-749C83586181}" dt="2022-01-15T14:50:02.935" v="16" actId="14100"/>
          <ac:picMkLst>
            <pc:docMk/>
            <pc:sldMk cId="4018378639" sldId="256"/>
            <ac:picMk id="4" creationId="{C4BE1E47-E0F2-E943-9288-7D973EFDFC1F}"/>
          </ac:picMkLst>
        </pc:picChg>
        <pc:picChg chg="add del">
          <ac:chgData name="Miki Ianniello" userId="da511300caee5733" providerId="LiveId" clId="{7E77552F-FC56-D942-9252-749C83586181}" dt="2022-01-15T14:54:28.496" v="87" actId="571"/>
          <ac:picMkLst>
            <pc:docMk/>
            <pc:sldMk cId="4018378639" sldId="256"/>
            <ac:picMk id="9" creationId="{08A49445-8BD7-6F41-A7C4-54170C345973}"/>
          </ac:picMkLst>
        </pc:picChg>
      </pc:sldChg>
      <pc:sldChg chg="addSp delSp modSp new">
        <pc:chgData name="Miki Ianniello" userId="da511300caee5733" providerId="LiveId" clId="{7E77552F-FC56-D942-9252-749C83586181}" dt="2022-01-15T15:20:05.335" v="446" actId="20577"/>
        <pc:sldMkLst>
          <pc:docMk/>
          <pc:sldMk cId="1475485616" sldId="257"/>
        </pc:sldMkLst>
        <pc:spChg chg="mod">
          <ac:chgData name="Miki Ianniello" userId="da511300caee5733" providerId="LiveId" clId="{7E77552F-FC56-D942-9252-749C83586181}" dt="2022-01-15T14:59:11.527" v="196" actId="27636"/>
          <ac:spMkLst>
            <pc:docMk/>
            <pc:sldMk cId="1475485616" sldId="257"/>
            <ac:spMk id="2" creationId="{CBA4D4A5-1778-3B4C-823D-927941C7E762}"/>
          </ac:spMkLst>
        </pc:spChg>
        <pc:spChg chg="mod">
          <ac:chgData name="Miki Ianniello" userId="da511300caee5733" providerId="LiveId" clId="{7E77552F-FC56-D942-9252-749C83586181}" dt="2022-01-15T15:20:05.335" v="446" actId="20577"/>
          <ac:spMkLst>
            <pc:docMk/>
            <pc:sldMk cId="1475485616" sldId="257"/>
            <ac:spMk id="3" creationId="{2D3C1A53-F83A-B243-BDA2-13BFB6DF150C}"/>
          </ac:spMkLst>
        </pc:spChg>
        <pc:picChg chg="add mod">
          <ac:chgData name="Miki Ianniello" userId="da511300caee5733" providerId="LiveId" clId="{7E77552F-FC56-D942-9252-749C83586181}" dt="2022-01-15T15:07:47.465" v="258" actId="1076"/>
          <ac:picMkLst>
            <pc:docMk/>
            <pc:sldMk cId="1475485616" sldId="257"/>
            <ac:picMk id="4" creationId="{21F41CE0-DCD5-6349-A4DA-B4456DE1EF4A}"/>
          </ac:picMkLst>
        </pc:picChg>
        <pc:picChg chg="add mod">
          <ac:chgData name="Miki Ianniello" userId="da511300caee5733" providerId="LiveId" clId="{7E77552F-FC56-D942-9252-749C83586181}" dt="2022-01-15T15:07:44.866" v="257" actId="1076"/>
          <ac:picMkLst>
            <pc:docMk/>
            <pc:sldMk cId="1475485616" sldId="257"/>
            <ac:picMk id="5" creationId="{A7D77976-1493-9F49-8E43-4DDE3A767406}"/>
          </ac:picMkLst>
        </pc:picChg>
        <pc:picChg chg="add mod">
          <ac:chgData name="Miki Ianniello" userId="da511300caee5733" providerId="LiveId" clId="{7E77552F-FC56-D942-9252-749C83586181}" dt="2022-01-15T15:09:59.663" v="280" actId="1076"/>
          <ac:picMkLst>
            <pc:docMk/>
            <pc:sldMk cId="1475485616" sldId="257"/>
            <ac:picMk id="6" creationId="{95A5DB81-9B84-514D-A334-187BE0D7AE67}"/>
          </ac:picMkLst>
        </pc:picChg>
        <pc:picChg chg="add del mod">
          <ac:chgData name="Miki Ianniello" userId="da511300caee5733" providerId="LiveId" clId="{7E77552F-FC56-D942-9252-749C83586181}" dt="2022-01-15T15:12:01.081" v="311" actId="478"/>
          <ac:picMkLst>
            <pc:docMk/>
            <pc:sldMk cId="1475485616" sldId="257"/>
            <ac:picMk id="7" creationId="{2716A738-CF42-AE4B-95DF-04AB95BE8276}"/>
          </ac:picMkLst>
        </pc:picChg>
        <pc:picChg chg="add mod">
          <ac:chgData name="Miki Ianniello" userId="da511300caee5733" providerId="LiveId" clId="{7E77552F-FC56-D942-9252-749C83586181}" dt="2022-01-15T15:12:51.887" v="319" actId="1076"/>
          <ac:picMkLst>
            <pc:docMk/>
            <pc:sldMk cId="1475485616" sldId="257"/>
            <ac:picMk id="8" creationId="{84D40340-EEAA-A84F-8231-6E84A4116753}"/>
          </ac:picMkLst>
        </pc:picChg>
      </pc:sldChg>
      <pc:sldChg chg="addSp delSp modSp new">
        <pc:chgData name="Miki Ianniello" userId="da511300caee5733" providerId="LiveId" clId="{7E77552F-FC56-D942-9252-749C83586181}" dt="2022-01-15T15:54:50.297" v="966" actId="1076"/>
        <pc:sldMkLst>
          <pc:docMk/>
          <pc:sldMk cId="1583665937" sldId="258"/>
        </pc:sldMkLst>
        <pc:spChg chg="mod">
          <ac:chgData name="Miki Ianniello" userId="da511300caee5733" providerId="LiveId" clId="{7E77552F-FC56-D942-9252-749C83586181}" dt="2022-01-15T15:17:28.434" v="383" actId="20577"/>
          <ac:spMkLst>
            <pc:docMk/>
            <pc:sldMk cId="1583665937" sldId="258"/>
            <ac:spMk id="2" creationId="{D3C2DCA5-1164-AA47-9663-8A7356B3969D}"/>
          </ac:spMkLst>
        </pc:spChg>
        <pc:spChg chg="mod">
          <ac:chgData name="Miki Ianniello" userId="da511300caee5733" providerId="LiveId" clId="{7E77552F-FC56-D942-9252-749C83586181}" dt="2022-01-15T15:26:51.263" v="496" actId="14100"/>
          <ac:spMkLst>
            <pc:docMk/>
            <pc:sldMk cId="1583665937" sldId="258"/>
            <ac:spMk id="3" creationId="{05078127-9F83-8F4A-8DFC-F6679312F06C}"/>
          </ac:spMkLst>
        </pc:spChg>
        <pc:picChg chg="add del mod">
          <ac:chgData name="Miki Ianniello" userId="da511300caee5733" providerId="LiveId" clId="{7E77552F-FC56-D942-9252-749C83586181}" dt="2022-01-15T15:53:13.138" v="942" actId="478"/>
          <ac:picMkLst>
            <pc:docMk/>
            <pc:sldMk cId="1583665937" sldId="258"/>
            <ac:picMk id="4" creationId="{CB0C401C-29EB-B74E-991A-5BD3359A44A3}"/>
          </ac:picMkLst>
        </pc:picChg>
        <pc:picChg chg="add mod">
          <ac:chgData name="Miki Ianniello" userId="da511300caee5733" providerId="LiveId" clId="{7E77552F-FC56-D942-9252-749C83586181}" dt="2022-01-15T15:54:50.297" v="966" actId="1076"/>
          <ac:picMkLst>
            <pc:docMk/>
            <pc:sldMk cId="1583665937" sldId="258"/>
            <ac:picMk id="5" creationId="{AE869AEE-BE3A-4C4E-9A13-63BA17BD7584}"/>
          </ac:picMkLst>
        </pc:picChg>
        <pc:picChg chg="add mod">
          <ac:chgData name="Miki Ianniello" userId="da511300caee5733" providerId="LiveId" clId="{7E77552F-FC56-D942-9252-749C83586181}" dt="2022-01-15T15:54:48.629" v="965" actId="1076"/>
          <ac:picMkLst>
            <pc:docMk/>
            <pc:sldMk cId="1583665937" sldId="258"/>
            <ac:picMk id="6" creationId="{309C3BA0-08F1-5C45-BA4C-EDBD0E2C7F3E}"/>
          </ac:picMkLst>
        </pc:picChg>
      </pc:sldChg>
      <pc:sldChg chg="new del">
        <pc:chgData name="Miki Ianniello" userId="da511300caee5733" providerId="LiveId" clId="{7E77552F-FC56-D942-9252-749C83586181}" dt="2022-01-15T15:13:04.665" v="321" actId="680"/>
        <pc:sldMkLst>
          <pc:docMk/>
          <pc:sldMk cId="4234208094" sldId="258"/>
        </pc:sldMkLst>
      </pc:sldChg>
      <pc:sldChg chg="addSp delSp modSp new">
        <pc:chgData name="Miki Ianniello" userId="da511300caee5733" providerId="LiveId" clId="{7E77552F-FC56-D942-9252-749C83586181}" dt="2022-01-15T15:53:09.744" v="941" actId="1076"/>
        <pc:sldMkLst>
          <pc:docMk/>
          <pc:sldMk cId="834815472" sldId="259"/>
        </pc:sldMkLst>
        <pc:spChg chg="del">
          <ac:chgData name="Miki Ianniello" userId="da511300caee5733" providerId="LiveId" clId="{7E77552F-FC56-D942-9252-749C83586181}" dt="2022-01-15T15:26:29.903" v="488" actId="478"/>
          <ac:spMkLst>
            <pc:docMk/>
            <pc:sldMk cId="834815472" sldId="259"/>
            <ac:spMk id="2" creationId="{1A88DA22-F967-F540-BCE1-DD0332474FAB}"/>
          </ac:spMkLst>
        </pc:spChg>
        <pc:spChg chg="mod">
          <ac:chgData name="Miki Ianniello" userId="da511300caee5733" providerId="LiveId" clId="{7E77552F-FC56-D942-9252-749C83586181}" dt="2022-01-15T15:26:47.673" v="495" actId="14100"/>
          <ac:spMkLst>
            <pc:docMk/>
            <pc:sldMk cId="834815472" sldId="259"/>
            <ac:spMk id="3" creationId="{8B48AE01-6EE1-CA4A-9939-E259CEBFD80F}"/>
          </ac:spMkLst>
        </pc:spChg>
        <pc:picChg chg="add mod">
          <ac:chgData name="Miki Ianniello" userId="da511300caee5733" providerId="LiveId" clId="{7E77552F-FC56-D942-9252-749C83586181}" dt="2022-01-15T15:53:09.744" v="941" actId="1076"/>
          <ac:picMkLst>
            <pc:docMk/>
            <pc:sldMk cId="834815472" sldId="259"/>
            <ac:picMk id="5" creationId="{64348186-CFF6-0B45-9F23-78E60B7B6AD5}"/>
          </ac:picMkLst>
        </pc:picChg>
      </pc:sldChg>
      <pc:sldChg chg="addSp modSp new">
        <pc:chgData name="Miki Ianniello" userId="da511300caee5733" providerId="LiveId" clId="{7E77552F-FC56-D942-9252-749C83586181}" dt="2022-01-15T16:04:08.728" v="989" actId="27636"/>
        <pc:sldMkLst>
          <pc:docMk/>
          <pc:sldMk cId="2735910120" sldId="260"/>
        </pc:sldMkLst>
        <pc:spChg chg="mod">
          <ac:chgData name="Miki Ianniello" userId="da511300caee5733" providerId="LiveId" clId="{7E77552F-FC56-D942-9252-749C83586181}" dt="2022-01-15T15:35:25.581" v="708" actId="27636"/>
          <ac:spMkLst>
            <pc:docMk/>
            <pc:sldMk cId="2735910120" sldId="260"/>
            <ac:spMk id="2" creationId="{15056BE4-2921-354C-BC9C-DFDE02A1B4F8}"/>
          </ac:spMkLst>
        </pc:spChg>
        <pc:spChg chg="mod">
          <ac:chgData name="Miki Ianniello" userId="da511300caee5733" providerId="LiveId" clId="{7E77552F-FC56-D942-9252-749C83586181}" dt="2022-01-15T16:04:08.728" v="989" actId="27636"/>
          <ac:spMkLst>
            <pc:docMk/>
            <pc:sldMk cId="2735910120" sldId="260"/>
            <ac:spMk id="3" creationId="{7D3400D2-9B31-B24B-A1C5-3F6324A971E0}"/>
          </ac:spMkLst>
        </pc:spChg>
        <pc:picChg chg="add mod">
          <ac:chgData name="Miki Ianniello" userId="da511300caee5733" providerId="LiveId" clId="{7E77552F-FC56-D942-9252-749C83586181}" dt="2022-01-15T15:57:45.787" v="982" actId="14100"/>
          <ac:picMkLst>
            <pc:docMk/>
            <pc:sldMk cId="2735910120" sldId="260"/>
            <ac:picMk id="4" creationId="{2066ADEE-43C1-9D4B-BF58-50AAF8048676}"/>
          </ac:picMkLst>
        </pc:picChg>
      </pc:sldChg>
      <pc:sldChg chg="addSp delSp modSp new addAnim">
        <pc:chgData name="Miki Ianniello" userId="da511300caee5733" providerId="LiveId" clId="{7E77552F-FC56-D942-9252-749C83586181}" dt="2022-01-15T16:05:04.198" v="1023" actId="1076"/>
        <pc:sldMkLst>
          <pc:docMk/>
          <pc:sldMk cId="2131911968" sldId="261"/>
        </pc:sldMkLst>
        <pc:spChg chg="mod">
          <ac:chgData name="Miki Ianniello" userId="da511300caee5733" providerId="LiveId" clId="{7E77552F-FC56-D942-9252-749C83586181}" dt="2022-01-15T16:04:59.484" v="1022" actId="1076"/>
          <ac:spMkLst>
            <pc:docMk/>
            <pc:sldMk cId="2131911968" sldId="261"/>
            <ac:spMk id="2" creationId="{A41A525E-68E4-D040-A2D6-185ACE3DB619}"/>
          </ac:spMkLst>
        </pc:spChg>
        <pc:spChg chg="del">
          <ac:chgData name="Miki Ianniello" userId="da511300caee5733" providerId="LiveId" clId="{7E77552F-FC56-D942-9252-749C83586181}" dt="2022-01-15T16:03:41.650" v="984"/>
          <ac:spMkLst>
            <pc:docMk/>
            <pc:sldMk cId="2131911968" sldId="261"/>
            <ac:spMk id="3" creationId="{6E5616CB-1B2C-9446-B797-888C1B609342}"/>
          </ac:spMkLst>
        </pc:spChg>
        <pc:picChg chg="add mod ord">
          <ac:chgData name="Miki Ianniello" userId="da511300caee5733" providerId="LiveId" clId="{7E77552F-FC56-D942-9252-749C83586181}" dt="2022-01-15T16:05:04.198" v="1023" actId="1076"/>
          <ac:picMkLst>
            <pc:docMk/>
            <pc:sldMk cId="2131911968" sldId="261"/>
            <ac:picMk id="4" creationId="{0AA75ACE-DB98-124A-8744-B7E287D999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FE6C0-B1AF-6D45-9E03-B53DA6094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5162F8-B1D7-6E49-B810-AC7C30697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3A554F-2E73-AE44-8A3E-6ED853C60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255D59-4AB1-1C47-AC6B-FFB31DA29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89E987-9ED3-DE4E-97E9-357AB453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37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737A21-AA6D-5C44-95D2-66779BDB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6E514CF-E1AE-B14B-84F8-BFAA3D9F0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28D1D6-C968-3041-B596-555B9CBF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EB3860-82B8-7941-B9B3-72905641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52ACC3-AE02-774E-BD47-35AB3419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00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B99C17B-508D-3C4B-9078-403786C5CC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7B44C2-9A04-084C-B19A-A342C3BF6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E7383B-D2A7-694E-89E9-527AF7DF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5E737B-535D-EB41-A26A-4FB9E3409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D7B1E4-A447-5A43-ACEC-4134AC7B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41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C7E7AE-BFFB-1E4A-8BA0-1080CACD7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983FBF-E399-2542-9337-52133834F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6B610C-9147-ED4F-A8A4-3A50BEF3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1924AD-69C0-AA43-85DE-02407A6C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B78782-D35D-3A49-AD18-E62943BEE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09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B7050-BCA1-0A46-B751-37C25CF5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734C4F-55D0-564D-949F-7C32E3F07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F6DE28-8510-FF4B-BF33-81B47D92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C1799E-ADE7-0B4E-A9DB-38599FAC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3133D-B919-2B4B-9B31-2A201C16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88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342D5A-AC95-E445-AE44-51C8A83D7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A6639D-169F-E34C-9C2D-DB9B89F86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857A8DD-71CC-C544-AEA9-CA7DF78B8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D8F7C2-D44D-524B-B902-4ABEBA7E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D4F889-EAB5-2240-8FEC-619B2DD9F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60C858-537F-FB46-970D-1C7311D1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25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F45072-3E19-AB47-832D-7390AEE6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FFF08D-C383-024A-8F02-3A1A155B6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F3EC1E-9670-B34C-A667-BA35D073B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F57C7E-65F9-B942-B40F-57A082389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A59EC0-9516-2442-8D1C-12A9972C6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34F7307-A504-9A42-A595-0EEF62FB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C6D400D-44BD-734E-B78B-63B50AD23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3AABA9E-DDCA-9A4C-9B45-1E6F0C65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4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ECF360-1BEC-604C-A025-B616D7FB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1C3708C-0254-B443-BCA6-28FECC3D5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FE6DC1-F166-0547-A8E6-B02A0B7C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0458D0E-BD4B-F545-8D82-588101AC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2669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1787CF3-96CD-5641-ABA3-6E1CFAB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8D6D3AB-947A-A948-81DD-5CD152B11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F12CDA-2252-AB43-BD92-B20DFB35C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06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0BE5CB-EC4F-5440-B58B-538A2309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D8F854-9449-0B45-A3C4-1EF552101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F1C542-A050-2243-AC3F-F6437A518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556052-BF52-AE41-883A-617008DEF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6675EF-407C-7B4C-80A6-0B25C92F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632AEE-D002-8C4E-B3B4-8D76459D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8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A9C9C7-429B-F64D-9323-1B617D79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7D466B9-5CC3-7146-A8D3-C3DBC98C59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3B6D1B-F393-8B4D-AC70-90A82A899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D72F41-E507-6645-87A9-D49BD335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B76826B-5D0C-894E-AACC-D6390677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4ADF6D-4CA0-754D-AEFC-240914F7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008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1087F3A-4CDB-2E4C-8441-F68C3191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187570-6A65-114A-90B4-7C7B00D45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0CCBBA-461E-7A49-9C01-06BB0DD4D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8F698-9D01-D14E-B749-087D74CB1B9D}" type="datetimeFigureOut">
              <a:rPr lang="it-IT" smtClean="0"/>
              <a:t>15/01/2022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E5DE6E-3558-AE41-9644-B8712F9F5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FE2566-D2C1-9041-8381-3772AA515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69A8C-66AF-604C-9637-404520362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03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8FF90-DCD1-7041-A7D7-55272B7DF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2BF31DB-CD41-5A4B-9AAB-FA023C1966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C4BE1E47-E0F2-E943-9288-7D973EFDF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C8EFEF8-D8D6-B44C-B6A3-F5A9614C1AA9}"/>
              </a:ext>
            </a:extLst>
          </p:cNvPr>
          <p:cNvSpPr/>
          <p:nvPr/>
        </p:nvSpPr>
        <p:spPr>
          <a:xfrm>
            <a:off x="1524000" y="2950173"/>
            <a:ext cx="9144000" cy="1119579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rnice 6">
            <a:extLst>
              <a:ext uri="{FF2B5EF4-FFF2-40B4-BE49-F238E27FC236}">
                <a16:creationId xmlns:a16="http://schemas.microsoft.com/office/drawing/2014/main" id="{D370AAA9-13AC-AE4F-A644-CA0D8F07AE2C}"/>
              </a:ext>
            </a:extLst>
          </p:cNvPr>
          <p:cNvSpPr/>
          <p:nvPr/>
        </p:nvSpPr>
        <p:spPr>
          <a:xfrm>
            <a:off x="903304" y="2452954"/>
            <a:ext cx="10385391" cy="2114015"/>
          </a:xfrm>
          <a:prstGeom prst="fram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49E920-768B-5446-81CE-37158FF281B2}"/>
              </a:ext>
            </a:extLst>
          </p:cNvPr>
          <p:cNvSpPr txBox="1"/>
          <p:nvPr/>
        </p:nvSpPr>
        <p:spPr>
          <a:xfrm>
            <a:off x="3661026" y="2950173"/>
            <a:ext cx="7006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6000" b="1">
                <a:solidFill>
                  <a:schemeClr val="bg2"/>
                </a:solidFill>
                <a:latin typeface="Agency FB" panose="020B0503020202020204" pitchFamily="34" charset="0"/>
              </a:rPr>
              <a:t>I RIFIUTI SPECIALI</a:t>
            </a:r>
          </a:p>
        </p:txBody>
      </p:sp>
    </p:spTree>
    <p:extLst>
      <p:ext uri="{BB962C8B-B14F-4D97-AF65-F5344CB8AC3E}">
        <p14:creationId xmlns:p14="http://schemas.microsoft.com/office/powerpoint/2010/main" val="401837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A4D4A5-1778-3B4C-823D-927941C7E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9328"/>
          </a:xfrm>
        </p:spPr>
        <p:txBody>
          <a:bodyPr>
            <a:normAutofit fontScale="90000"/>
          </a:bodyPr>
          <a:lstStyle/>
          <a:p>
            <a:r>
              <a:rPr lang="it-IT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-COSA SONO I RIFIUTI SPECIALI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3C1A53-F83A-B243-BDA2-13BFB6DF1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9328"/>
            <a:ext cx="8683831" cy="4339852"/>
          </a:xfrm>
        </p:spPr>
        <p:txBody>
          <a:bodyPr>
            <a:normAutofit/>
          </a:bodyPr>
          <a:lstStyle/>
          <a:p>
            <a:r>
              <a:rPr lang="it-IT"/>
              <a:t>I rifiuti speciali sono generalmente prodotti da industrie e aziende, e vengono differenziati rispetto a quelli urbani poiché </a:t>
            </a:r>
            <a:r>
              <a:rPr lang="it-IT" b="1"/>
              <a:t>non sono gestiti dalla pubblica amministrazione</a:t>
            </a:r>
            <a:r>
              <a:rPr lang="it-IT"/>
              <a:t>. Sono invece gestiti e smaltiti da sistemi di aziende private. Rientrano quindi nel settore “rifiuti speciali” quegli scarti che derivano da </a:t>
            </a:r>
            <a:r>
              <a:rPr lang="it-IT" b="1"/>
              <a:t>attività agricole e agro-industriali, attività di demolizione o costruzione, da lavorazioni industriali</a:t>
            </a:r>
            <a:r>
              <a:rPr lang="it-IT"/>
              <a:t>, dalla </a:t>
            </a:r>
            <a:r>
              <a:rPr lang="it-IT" b="1"/>
              <a:t>ricerca medica e veterinaria</a:t>
            </a:r>
            <a:r>
              <a:rPr lang="it-IT"/>
              <a:t>, da attività</a:t>
            </a:r>
            <a:r>
              <a:rPr lang="it-IT" b="1"/>
              <a:t> commerciali o di servizio,</a:t>
            </a:r>
            <a:r>
              <a:rPr lang="it-IT"/>
              <a:t> e da macchinari, combustibili o veicoli a motore.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21F41CE0-DCD5-6349-A4DA-B4456DE1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156" y="1058165"/>
            <a:ext cx="3422761" cy="1918399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A7D77976-1493-9F49-8E43-4DDE3A767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156" y="4051834"/>
            <a:ext cx="3257550" cy="2351771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95A5DB81-9B84-514D-A334-187BE0D7A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72" y="5019180"/>
            <a:ext cx="3395055" cy="1711723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84D40340-EEAA-A84F-8231-6E84A4116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6" y="5084349"/>
            <a:ext cx="2333420" cy="15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8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C2DCA5-1164-AA47-9663-8A7356B3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59518"/>
          </a:xfrm>
        </p:spPr>
        <p:txBody>
          <a:bodyPr/>
          <a:lstStyle/>
          <a:p>
            <a:r>
              <a:rPr lang="it-IT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-COME SI GESTISCONO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078127-9F83-8F4A-8DFC-F6679312F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4637"/>
            <a:ext cx="12192000" cy="5548725"/>
          </a:xfrm>
        </p:spPr>
        <p:txBody>
          <a:bodyPr>
            <a:normAutofit/>
          </a:bodyPr>
          <a:lstStyle/>
          <a:p>
            <a:r>
              <a:rPr lang="it-IT"/>
              <a:t>La questione della gestione e dello smaltimento dei rifiuti speciali è fondamentale ai fini </a:t>
            </a:r>
            <a:r>
              <a:rPr lang="it-IT" b="1"/>
              <a:t>di ridurre l’inquinamento ambientale</a:t>
            </a:r>
            <a:r>
              <a:rPr lang="it-IT"/>
              <a:t> e l’impatto delle attività antropiche sul pianeta. Per questo, è importante regolamentare la materia a livello legislativo.</a:t>
            </a:r>
            <a:r>
              <a:rPr lang="it-IT" b="0" i="0">
                <a:solidFill>
                  <a:srgbClr val="404040"/>
                </a:solidFill>
                <a:effectLst/>
                <a:latin typeface="Helvetica Neue"/>
              </a:rPr>
              <a:t> </a:t>
            </a:r>
            <a:r>
              <a:rPr lang="it-IT" b="0" i="0">
                <a:effectLst/>
              </a:rPr>
              <a:t>Nell’articolo</a:t>
            </a:r>
            <a:r>
              <a:rPr lang="it-IT">
                <a:effectLst/>
                <a:ea typeface="Abadi Extra Light" pitchFamily="2" charset="0"/>
              </a:rPr>
              <a:t> n.190 del decreto legge 152/2006 si prescrive che i produttori di rifiuti hanno l’obbligo di tenere un registro di carico e scarico dove annotare tutte le informazioni sui rifiuti, tanto a livello quantitativo (ossia il volume di rifiuti prodotti) quanto a livello qualitativo (riguardante cioè la tipologia di rifiuti prodotti). Tali informazioni devono essere annotate sul registro entro 10 giorni lavorativi dalla produzione del rifiuto e dal suo scarico e comunicate al Catasto.</a:t>
            </a: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AE869AEE-BE3A-4C4E-9A13-63BA17BD7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61553"/>
            <a:ext cx="4136819" cy="2223608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309C3BA0-08F1-5C45-BA4C-EDBD0E2C7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8" y="4779629"/>
            <a:ext cx="4029025" cy="19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6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48AE01-6EE1-CA4A-9939-E259CEBFD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10515600" cy="4323361"/>
          </a:xfrm>
        </p:spPr>
        <p:txBody>
          <a:bodyPr/>
          <a:lstStyle/>
          <a:p>
            <a:r>
              <a:rPr lang="it-IT"/>
              <a:t>Le imprese che superano le 10 tonnellate l’anno di rifiuti non pericolosi (cioè che non richiedono uno smaltimento all’interno di impianti specifici) e le 2 tonnellate l’anno di produzione di rifiuti pericolosi (ossia quelli che hanno un potenziale impatto negativo sull’ambiente e pertanto devono essere trattati specificamente) possono anche delegare la compilazione del registro di carico e scarico da società di servizi che annotano i dati mensilmente. La cosa importante è che i registri vengano resi disponibili in qualsiasi momento dall’autorità di controllo, dietro apposita richiesta.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4348186-CFF6-0B45-9F23-78E60B7B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35" y="3889168"/>
            <a:ext cx="7596316" cy="27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1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056BE4-2921-354C-BC9C-DFDE02A1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0308"/>
          </a:xfrm>
        </p:spPr>
        <p:txBody>
          <a:bodyPr>
            <a:normAutofit fontScale="90000"/>
          </a:bodyPr>
          <a:lstStyle/>
          <a:p>
            <a:r>
              <a:rPr lang="it-IT" b="1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-IL RAPPORTO SULLA PRODUZIONE DEI RIFIUTI SPECIALI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3400D2-9B31-B24B-A1C5-3F6324A97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0309"/>
            <a:ext cx="7700406" cy="46202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/>
              <a:t>Dal rapporto ISPRA,nel 2021 ci sono state 10,5 milioni di tonnellate in più prodotte nel 2019 (+7,3%), in linea con la crescita del Pil, la produzione di rifiuti speciali in Italia sfiora la cifra di 154 milioni di tonnellate. Il 45,5% è costituito dai rifiuti provenienti dal settore delle costruzioni e demolizioni (oltre 70 milioni di tonnellate). Molto bene il riciclo: si recupera materia dal 69% dei rifiuti avviati a gestione, solo il 7,3% è smaltito in discarica. I rifiuti non pericolosi (93,4% del totale) aumentano di 10,4 milioni di tonnellate (+7,8%), mentre quelli pericolosi di 110mila tonnellate (+1,1%)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2066ADEE-43C1-9D4B-BF58-50AAF8048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406" y="1580071"/>
            <a:ext cx="4137808" cy="402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10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A525E-68E4-D040-A2D6-185ACE3D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-BREVE VIDEO SUI RIFIUTI SPECIALI</a:t>
            </a:r>
          </a:p>
        </p:txBody>
      </p:sp>
      <p:pic>
        <p:nvPicPr>
          <p:cNvPr id="4" name="RIFIUTI SPECIALI- Rapporto 2021 Spot.mp4">
            <a:hlinkClick r:id="" action="ppaction://media"/>
            <a:extLst>
              <a:ext uri="{FF2B5EF4-FFF2-40B4-BE49-F238E27FC236}">
                <a16:creationId xmlns:a16="http://schemas.microsoft.com/office/drawing/2014/main" id="{0AA75ACE-DB98-124A-8744-B7E287D999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974" y="1171142"/>
            <a:ext cx="9406051" cy="5290784"/>
          </a:xfrm>
        </p:spPr>
      </p:pic>
    </p:spTree>
    <p:extLst>
      <p:ext uri="{BB962C8B-B14F-4D97-AF65-F5344CB8AC3E}">
        <p14:creationId xmlns:p14="http://schemas.microsoft.com/office/powerpoint/2010/main" val="21319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-COSA SONO I RIFIUTI SPECIALI</vt:lpstr>
      <vt:lpstr>-COME SI GESTISCONO</vt:lpstr>
      <vt:lpstr>Presentazione standard di PowerPoint</vt:lpstr>
      <vt:lpstr>-IL RAPPORTO SULLA PRODUZIONE DEI RIFIUTI SPECIALI</vt:lpstr>
      <vt:lpstr>-BREVE VIDEO SUI RIFIUTI SPECIALI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Miki Ianniello</dc:creator>
  <cp:lastModifiedBy>Miki Ianniello</cp:lastModifiedBy>
  <cp:revision>1</cp:revision>
  <dcterms:created xsi:type="dcterms:W3CDTF">2022-01-15T14:46:53Z</dcterms:created>
  <dcterms:modified xsi:type="dcterms:W3CDTF">2022-01-15T16:05:09Z</dcterms:modified>
</cp:coreProperties>
</file>